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61" r:id="rId2"/>
    <p:sldId id="262" r:id="rId3"/>
    <p:sldId id="259" r:id="rId4"/>
    <p:sldId id="26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68"/>
    <p:restoredTop sz="96405"/>
  </p:normalViewPr>
  <p:slideViewPr>
    <p:cSldViewPr snapToGrid="0" snapToObjects="1">
      <p:cViewPr varScale="1">
        <p:scale>
          <a:sx n="123" d="100"/>
          <a:sy n="123" d="100"/>
        </p:scale>
        <p:origin x="19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E4878-4CB7-294D-B5D8-16A397F6EC74}" type="datetimeFigureOut">
              <a:rPr lang="en-US" smtClean="0"/>
              <a:t>2/19/21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47714-7EF7-6C4F-B7D4-AA9B2C9A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2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C3FF5-BCC3-644E-9F31-AF5F476D21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70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C3FF5-BCC3-644E-9F31-AF5F476D21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91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C3FF5-BCC3-644E-9F31-AF5F476D21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45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C3FF5-BCC3-644E-9F31-AF5F476D21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83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F76F8-C15B-FF48-B819-AB9FEFB22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8DC6B8-BDDE-1E49-BD5C-5B1EE45F7B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12E55-4787-614C-B0F7-2102BEB14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F459E-4653-C048-99E7-BD5FC396FA6F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50453-7E95-5B42-A418-03A20BAE0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028FE-91E9-EA49-A720-A784E6861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C17B-9379-A74D-9FE4-3ECACB658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45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4F830-6288-CD42-8E58-BFC74A40C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26D065-E9C1-A746-BA50-E9FF23DC5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7D4BA-A66C-D848-81EC-56FEF80EA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F459E-4653-C048-99E7-BD5FC396FA6F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4AF86-4B13-4F4B-BF73-E4191085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6E5F3-C332-8840-9075-CE42227B0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C17B-9379-A74D-9FE4-3ECACB658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982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3E8203-11C3-DC4B-9297-3F32C7B32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3D753D-64E0-A14E-B756-1823B2080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30AC6-5821-614D-98BF-1C37E483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F459E-4653-C048-99E7-BD5FC396FA6F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F54E1-CA58-CE4F-8474-438938C79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6B99F-FCF7-8C41-B3CE-AD8A7B18D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C17B-9379-A74D-9FE4-3ECACB658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81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DBB81-EA3B-4542-823F-B976B038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A9311-0DFC-2641-BE60-E2B7DF3E5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FD7A5-DDAA-9141-AD8D-8F3E4FC5C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F459E-4653-C048-99E7-BD5FC396FA6F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6C2B2-F8EC-804B-82DC-4A74A6F7A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67E12-8CC8-6B41-848B-698F200BC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C17B-9379-A74D-9FE4-3ECACB658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63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5CA36-F806-814C-911F-84A84B17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63B31-EC22-2840-A61B-25B362F19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4FE77-A7D1-6542-A167-47F773FCF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F459E-4653-C048-99E7-BD5FC396FA6F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4247D-F759-1A4B-A708-BCE3789C9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B765D-0AFD-124B-8921-47561594F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C17B-9379-A74D-9FE4-3ECACB658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51D1E-B1E7-5741-8A71-EDAE2EAF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6DAE6-12F2-6744-B185-3700E8DD1A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29163-FADE-9147-B318-71A99B607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8E8AE-A102-9C46-9FDE-29C7B142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F459E-4653-C048-99E7-BD5FC396FA6F}" type="datetimeFigureOut">
              <a:rPr lang="en-US" smtClean="0"/>
              <a:t>2/19/21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09EFE-37FE-0747-9466-4C66C902F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353B5-32A7-1F4B-A094-33022C88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C17B-9379-A74D-9FE4-3ECACB658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35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0DC3A-7613-2F44-8933-3E0D6DC55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D0AD0-AB11-8646-9AE4-B53790836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94A63-28FC-0141-8F6A-F662359601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C1364-ED1E-064C-B1B9-9ABD33A0E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A63B83-19A5-4F43-B737-92A9AA32AD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F6F3D5-6D23-D843-9B8F-CB49A49F4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F459E-4653-C048-99E7-BD5FC396FA6F}" type="datetimeFigureOut">
              <a:rPr lang="en-US" smtClean="0"/>
              <a:t>2/19/21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FF9288-CBE6-3A4B-8013-9C256B221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D9BB6B-F7B6-2B4D-9ED2-08273F5F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C17B-9379-A74D-9FE4-3ECACB658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16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B92FA-D6F7-EC4D-8EE7-6B463F2B6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53A96D-0AA3-F44E-83C2-AA3CF22C7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F459E-4653-C048-99E7-BD5FC396FA6F}" type="datetimeFigureOut">
              <a:rPr lang="en-US" smtClean="0"/>
              <a:t>2/19/21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55D5C5-0CED-4347-8CCC-A31C42B4F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344B3-5E7F-5D4B-B0AB-AEBBD53C1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C17B-9379-A74D-9FE4-3ECACB658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2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5D6528-9AC3-B747-8248-27E04D0CF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F459E-4653-C048-99E7-BD5FC396FA6F}" type="datetimeFigureOut">
              <a:rPr lang="en-US" smtClean="0"/>
              <a:t>2/19/21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BA54A-0111-3546-93BA-6245CEBC4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251DA-761B-E14E-9613-FBDB18A7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C17B-9379-A74D-9FE4-3ECACB658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96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E5D94-B5FE-804C-A496-9021B933C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7D313-A239-F346-8C55-167BCAA06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A4FAC-38BB-4A49-8C2A-5889138E7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1EFD40-377A-064F-8721-B5A02ED47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F459E-4653-C048-99E7-BD5FC396FA6F}" type="datetimeFigureOut">
              <a:rPr lang="en-US" smtClean="0"/>
              <a:t>2/19/21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367A22-771B-9645-9043-12B5606BC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6F5B9-DF33-A04D-9015-392D325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C17B-9379-A74D-9FE4-3ECACB658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90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C78DD-2613-1942-901B-5528E0104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6E179F-1850-6548-BD9F-4161351CE4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ABE38-0FFD-F74D-A505-62CA8781F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49BF5-DA12-5244-B911-6B87078BD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F459E-4653-C048-99E7-BD5FC396FA6F}" type="datetimeFigureOut">
              <a:rPr lang="en-US" smtClean="0"/>
              <a:t>2/19/21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AF2E1-17D7-7D4A-9A09-9250688F7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95DD4A-6BFB-2642-BA34-854E25FE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C17B-9379-A74D-9FE4-3ECACB658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48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D34227-EC05-DF40-AA4B-0CC9ED306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707F-CAA2-C249-AFFD-306B0F8EA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34565-9027-FA46-8E90-7011906E55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F459E-4653-C048-99E7-BD5FC396FA6F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29E93-D10A-6F42-A56C-1881E2A03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71627-829B-9946-8DE9-93C087EEC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FC17B-9379-A74D-9FE4-3ECACB658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3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microsoft.com/office/2007/relationships/hdphoto" Target="../media/hdphoto5.wdp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microsoft.com/office/2007/relationships/hdphoto" Target="../media/hdphoto4.wdp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79E21F4B-D684-ED40-9E0B-C11B9855CC5B}"/>
              </a:ext>
            </a:extLst>
          </p:cNvPr>
          <p:cNvSpPr txBox="1"/>
          <p:nvPr/>
        </p:nvSpPr>
        <p:spPr>
          <a:xfrm>
            <a:off x="5646455" y="3306224"/>
            <a:ext cx="842392" cy="28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10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4FAEE08-AB25-1F45-9CD7-1A833181C6AA}"/>
              </a:ext>
            </a:extLst>
          </p:cNvPr>
          <p:cNvSpPr txBox="1"/>
          <p:nvPr/>
        </p:nvSpPr>
        <p:spPr>
          <a:xfrm>
            <a:off x="8621161" y="67790"/>
            <a:ext cx="1350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Testing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9B989F7-351E-A54A-A013-00F630CF1D15}"/>
              </a:ext>
            </a:extLst>
          </p:cNvPr>
          <p:cNvSpPr/>
          <p:nvPr/>
        </p:nvSpPr>
        <p:spPr>
          <a:xfrm>
            <a:off x="129121" y="95416"/>
            <a:ext cx="10193189" cy="487743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D69CD8-FE60-FA44-8207-23BB7E1712D8}"/>
              </a:ext>
            </a:extLst>
          </p:cNvPr>
          <p:cNvSpPr txBox="1"/>
          <p:nvPr/>
        </p:nvSpPr>
        <p:spPr>
          <a:xfrm>
            <a:off x="177870" y="67790"/>
            <a:ext cx="693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A.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39041E2-B5DA-4549-87FB-7F80E0B9EAE8}"/>
              </a:ext>
            </a:extLst>
          </p:cNvPr>
          <p:cNvSpPr txBox="1"/>
          <p:nvPr/>
        </p:nvSpPr>
        <p:spPr>
          <a:xfrm>
            <a:off x="7194995" y="67790"/>
            <a:ext cx="581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A8D757-FD1E-CD41-B4B1-F04AFDE2C247}"/>
              </a:ext>
            </a:extLst>
          </p:cNvPr>
          <p:cNvSpPr txBox="1"/>
          <p:nvPr/>
        </p:nvSpPr>
        <p:spPr>
          <a:xfrm>
            <a:off x="2681982" y="67790"/>
            <a:ext cx="1506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Training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16309A4-4B0A-314C-8900-2B17C76AC1CF}"/>
              </a:ext>
            </a:extLst>
          </p:cNvPr>
          <p:cNvSpPr txBox="1"/>
          <p:nvPr/>
        </p:nvSpPr>
        <p:spPr>
          <a:xfrm>
            <a:off x="7653601" y="961522"/>
            <a:ext cx="704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solidFill>
                  <a:srgbClr val="00B050"/>
                </a:solidFill>
              </a:rPr>
              <a:t>Task 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B500C2-42B8-6442-9FBB-EDE72D624CCE}"/>
              </a:ext>
            </a:extLst>
          </p:cNvPr>
          <p:cNvSpPr txBox="1"/>
          <p:nvPr/>
        </p:nvSpPr>
        <p:spPr>
          <a:xfrm>
            <a:off x="7820697" y="1561337"/>
            <a:ext cx="704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28769B3-D071-D547-95BA-97138B3E9592}"/>
              </a:ext>
            </a:extLst>
          </p:cNvPr>
          <p:cNvSpPr txBox="1"/>
          <p:nvPr/>
        </p:nvSpPr>
        <p:spPr>
          <a:xfrm>
            <a:off x="8169066" y="663175"/>
            <a:ext cx="947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MSC05</a:t>
            </a:r>
          </a:p>
        </p:txBody>
      </p:sp>
      <p:pic>
        <p:nvPicPr>
          <p:cNvPr id="249" name="Picture 248">
            <a:extLst>
              <a:ext uri="{FF2B5EF4-FFF2-40B4-BE49-F238E27FC236}">
                <a16:creationId xmlns:a16="http://schemas.microsoft.com/office/drawing/2014/main" id="{1F144DD0-402A-E64E-84B3-1AE0AC35C7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16" t="-2" r="12672" b="67934"/>
          <a:stretch/>
        </p:blipFill>
        <p:spPr>
          <a:xfrm>
            <a:off x="8223430" y="879815"/>
            <a:ext cx="496356" cy="1097280"/>
          </a:xfrm>
          <a:prstGeom prst="rect">
            <a:avLst/>
          </a:prstGeom>
        </p:spPr>
      </p:pic>
      <p:sp>
        <p:nvSpPr>
          <p:cNvPr id="255" name="TextBox 254">
            <a:extLst>
              <a:ext uri="{FF2B5EF4-FFF2-40B4-BE49-F238E27FC236}">
                <a16:creationId xmlns:a16="http://schemas.microsoft.com/office/drawing/2014/main" id="{39892D92-9BB9-764D-B391-F079CA195588}"/>
              </a:ext>
            </a:extLst>
          </p:cNvPr>
          <p:cNvSpPr txBox="1"/>
          <p:nvPr/>
        </p:nvSpPr>
        <p:spPr>
          <a:xfrm>
            <a:off x="9041226" y="1759943"/>
            <a:ext cx="947724" cy="264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MSC04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2271B404-6DE9-D547-B1CD-0165FE72DC40}"/>
              </a:ext>
            </a:extLst>
          </p:cNvPr>
          <p:cNvSpPr txBox="1"/>
          <p:nvPr/>
        </p:nvSpPr>
        <p:spPr>
          <a:xfrm>
            <a:off x="9535637" y="1759943"/>
            <a:ext cx="947724" cy="264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MSC05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6E22E317-CD49-454B-B3E6-433F5AC8C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682" y="849232"/>
            <a:ext cx="1188720" cy="964730"/>
          </a:xfrm>
          <a:prstGeom prst="rect">
            <a:avLst/>
          </a:prstGeom>
        </p:spPr>
      </p:pic>
      <p:sp>
        <p:nvSpPr>
          <p:cNvPr id="254" name="TextBox 253">
            <a:extLst>
              <a:ext uri="{FF2B5EF4-FFF2-40B4-BE49-F238E27FC236}">
                <a16:creationId xmlns:a16="http://schemas.microsoft.com/office/drawing/2014/main" id="{0EC6881E-B123-A447-9D7A-489F6C83756E}"/>
              </a:ext>
            </a:extLst>
          </p:cNvPr>
          <p:cNvSpPr txBox="1"/>
          <p:nvPr/>
        </p:nvSpPr>
        <p:spPr>
          <a:xfrm>
            <a:off x="9193804" y="641037"/>
            <a:ext cx="704997" cy="33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solidFill>
                  <a:srgbClr val="00B050"/>
                </a:solidFill>
              </a:rPr>
              <a:t>Task 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B09C8-230C-424E-8C2C-3298A06FF0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185" r="46666" b="29388"/>
          <a:stretch/>
        </p:blipFill>
        <p:spPr>
          <a:xfrm>
            <a:off x="787323" y="1073244"/>
            <a:ext cx="4776826" cy="2853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2DD322-1C8A-9549-93AC-8908D8680E19}"/>
              </a:ext>
            </a:extLst>
          </p:cNvPr>
          <p:cNvSpPr txBox="1"/>
          <p:nvPr/>
        </p:nvSpPr>
        <p:spPr>
          <a:xfrm>
            <a:off x="104445" y="1575473"/>
            <a:ext cx="768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B050"/>
                </a:solidFill>
              </a:rPr>
              <a:t>Task A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0389A4D-2D24-0043-AB44-2CA20B32BBA9}"/>
              </a:ext>
            </a:extLst>
          </p:cNvPr>
          <p:cNvSpPr txBox="1"/>
          <p:nvPr/>
        </p:nvSpPr>
        <p:spPr>
          <a:xfrm>
            <a:off x="177871" y="2740658"/>
            <a:ext cx="768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E379CDF-F975-7D45-B3F0-1824B2064702}"/>
              </a:ext>
            </a:extLst>
          </p:cNvPr>
          <p:cNvSpPr txBox="1"/>
          <p:nvPr/>
        </p:nvSpPr>
        <p:spPr>
          <a:xfrm>
            <a:off x="914273" y="1005105"/>
            <a:ext cx="1033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MSC04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D103E-A215-8845-8898-48563DF853EE}"/>
              </a:ext>
            </a:extLst>
          </p:cNvPr>
          <p:cNvSpPr txBox="1"/>
          <p:nvPr/>
        </p:nvSpPr>
        <p:spPr>
          <a:xfrm>
            <a:off x="940822" y="3632710"/>
            <a:ext cx="91440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1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36C1F75F-1974-7B45-9E08-F12606CA3C8B}"/>
              </a:ext>
            </a:extLst>
          </p:cNvPr>
          <p:cNvSpPr txBox="1"/>
          <p:nvPr/>
        </p:nvSpPr>
        <p:spPr>
          <a:xfrm>
            <a:off x="2059131" y="3632710"/>
            <a:ext cx="91440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2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83E42A37-7C6F-6A4E-8A5C-FD7C84AB617C}"/>
              </a:ext>
            </a:extLst>
          </p:cNvPr>
          <p:cNvSpPr txBox="1"/>
          <p:nvPr/>
        </p:nvSpPr>
        <p:spPr>
          <a:xfrm>
            <a:off x="3690254" y="3541242"/>
            <a:ext cx="91440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…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9D4BF5E6-1BFE-DF41-8CCB-807E576619AB}"/>
              </a:ext>
            </a:extLst>
          </p:cNvPr>
          <p:cNvSpPr txBox="1"/>
          <p:nvPr/>
        </p:nvSpPr>
        <p:spPr>
          <a:xfrm>
            <a:off x="4336647" y="3632710"/>
            <a:ext cx="91440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FA3E467-2652-A144-BC24-36FACF05388A}"/>
              </a:ext>
            </a:extLst>
          </p:cNvPr>
          <p:cNvSpPr txBox="1"/>
          <p:nvPr/>
        </p:nvSpPr>
        <p:spPr>
          <a:xfrm>
            <a:off x="3239867" y="3632710"/>
            <a:ext cx="91440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11905A-34D2-7247-A444-DEC9B44C351D}"/>
              </a:ext>
            </a:extLst>
          </p:cNvPr>
          <p:cNvGrpSpPr/>
          <p:nvPr/>
        </p:nvGrpSpPr>
        <p:grpSpPr>
          <a:xfrm>
            <a:off x="5188215" y="1096918"/>
            <a:ext cx="1298368" cy="2798708"/>
            <a:chOff x="5379050" y="757345"/>
            <a:chExt cx="1298368" cy="2798708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33F0A34-5E40-C149-AEE1-C307137AB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431" t="-2" r="12089" b="64747"/>
            <a:stretch/>
          </p:blipFill>
          <p:spPr>
            <a:xfrm>
              <a:off x="5379050" y="1011228"/>
              <a:ext cx="1236863" cy="2544825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F25BA5B-6248-8044-A69C-FEE813AF139D}"/>
                </a:ext>
              </a:extLst>
            </p:cNvPr>
            <p:cNvSpPr/>
            <p:nvPr/>
          </p:nvSpPr>
          <p:spPr>
            <a:xfrm>
              <a:off x="5429698" y="757345"/>
              <a:ext cx="1247720" cy="27987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94634FA-459F-F84B-99DE-9F1D8F252724}"/>
                </a:ext>
              </a:extLst>
            </p:cNvPr>
            <p:cNvSpPr txBox="1"/>
            <p:nvPr/>
          </p:nvSpPr>
          <p:spPr>
            <a:xfrm>
              <a:off x="5539093" y="767619"/>
              <a:ext cx="1033517" cy="353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Test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7E35459B-B61B-2A47-90F6-3D0965CC31B2}"/>
              </a:ext>
            </a:extLst>
          </p:cNvPr>
          <p:cNvSpPr txBox="1"/>
          <p:nvPr/>
        </p:nvSpPr>
        <p:spPr>
          <a:xfrm>
            <a:off x="5552727" y="3660809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10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B7AC1816-1BCD-484B-A65C-34B5B8B42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8214" y="3807968"/>
            <a:ext cx="1188720" cy="964730"/>
          </a:xfrm>
          <a:prstGeom prst="rect">
            <a:avLst/>
          </a:prstGeom>
        </p:spPr>
      </p:pic>
      <p:sp>
        <p:nvSpPr>
          <p:cNvPr id="261" name="TextBox 260">
            <a:extLst>
              <a:ext uri="{FF2B5EF4-FFF2-40B4-BE49-F238E27FC236}">
                <a16:creationId xmlns:a16="http://schemas.microsoft.com/office/drawing/2014/main" id="{F91D7234-2E69-984F-9CE3-AA09EC8B3288}"/>
              </a:ext>
            </a:extLst>
          </p:cNvPr>
          <p:cNvSpPr txBox="1"/>
          <p:nvPr/>
        </p:nvSpPr>
        <p:spPr>
          <a:xfrm>
            <a:off x="9561405" y="3197100"/>
            <a:ext cx="760905" cy="264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92D050"/>
                </a:solidFill>
              </a:rPr>
              <a:t>Task B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01A62F9-3E63-4B4A-829A-F5B4138BE7A8}"/>
              </a:ext>
            </a:extLst>
          </p:cNvPr>
          <p:cNvSpPr txBox="1"/>
          <p:nvPr/>
        </p:nvSpPr>
        <p:spPr>
          <a:xfrm>
            <a:off x="9028402" y="3197100"/>
            <a:ext cx="704997" cy="264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50"/>
                </a:solidFill>
              </a:rPr>
              <a:t>Task A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32E2C53-3219-A94F-9AB3-219D7F254B4F}"/>
              </a:ext>
            </a:extLst>
          </p:cNvPr>
          <p:cNvSpPr txBox="1"/>
          <p:nvPr/>
        </p:nvSpPr>
        <p:spPr>
          <a:xfrm>
            <a:off x="8156118" y="2181046"/>
            <a:ext cx="947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MSC04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FC3D3B5-B799-7B43-9304-8F36BC101BC4}"/>
              </a:ext>
            </a:extLst>
          </p:cNvPr>
          <p:cNvSpPr txBox="1"/>
          <p:nvPr/>
        </p:nvSpPr>
        <p:spPr>
          <a:xfrm>
            <a:off x="7650189" y="2466987"/>
            <a:ext cx="704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solidFill>
                  <a:srgbClr val="92D050"/>
                </a:solidFill>
              </a:rPr>
              <a:t>Task B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4F9F5F3-F6B2-CB4A-8CC0-71EAF7982ED3}"/>
              </a:ext>
            </a:extLst>
          </p:cNvPr>
          <p:cNvSpPr txBox="1"/>
          <p:nvPr/>
        </p:nvSpPr>
        <p:spPr>
          <a:xfrm>
            <a:off x="7824357" y="3081057"/>
            <a:ext cx="704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Rest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3ACBC9F9-8407-E54B-9FB1-8E5386AFC6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16" t="-2" r="12672" b="67934"/>
          <a:stretch/>
        </p:blipFill>
        <p:spPr>
          <a:xfrm>
            <a:off x="8213437" y="2382965"/>
            <a:ext cx="496356" cy="10972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666D191-0CC6-0E4F-BF23-ADB7632C50CA}"/>
              </a:ext>
            </a:extLst>
          </p:cNvPr>
          <p:cNvGrpSpPr/>
          <p:nvPr/>
        </p:nvGrpSpPr>
        <p:grpSpPr>
          <a:xfrm>
            <a:off x="7118763" y="3607815"/>
            <a:ext cx="1998027" cy="1302872"/>
            <a:chOff x="6527486" y="3613643"/>
            <a:chExt cx="1998027" cy="130287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9D91732-83A9-894C-8914-8A8A62BAEA7F}"/>
                </a:ext>
              </a:extLst>
            </p:cNvPr>
            <p:cNvSpPr txBox="1"/>
            <p:nvPr/>
          </p:nvSpPr>
          <p:spPr>
            <a:xfrm>
              <a:off x="7033415" y="3613643"/>
              <a:ext cx="947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MSC04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2703F57-D703-3B48-8E6F-C0CFE96603A4}"/>
                </a:ext>
              </a:extLst>
            </p:cNvPr>
            <p:cNvSpPr txBox="1"/>
            <p:nvPr/>
          </p:nvSpPr>
          <p:spPr>
            <a:xfrm>
              <a:off x="6527486" y="3899584"/>
              <a:ext cx="704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u="sng" dirty="0">
                  <a:solidFill>
                    <a:srgbClr val="92D050"/>
                  </a:solidFill>
                </a:rPr>
                <a:t>Task B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91538AC-12F5-DB48-BD9F-6809321FF65D}"/>
                </a:ext>
              </a:extLst>
            </p:cNvPr>
            <p:cNvSpPr txBox="1"/>
            <p:nvPr/>
          </p:nvSpPr>
          <p:spPr>
            <a:xfrm>
              <a:off x="6683366" y="4513654"/>
              <a:ext cx="704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Rest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A6FCCA8-FD34-3341-9846-D1E594E5EF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916" t="-2" r="12672" b="67934"/>
            <a:stretch/>
          </p:blipFill>
          <p:spPr>
            <a:xfrm>
              <a:off x="7090734" y="3815562"/>
              <a:ext cx="496356" cy="109728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B3F9CCA-D7FA-4E4A-B953-CC1155785623}"/>
                </a:ext>
              </a:extLst>
            </p:cNvPr>
            <p:cNvSpPr txBox="1"/>
            <p:nvPr/>
          </p:nvSpPr>
          <p:spPr>
            <a:xfrm>
              <a:off x="7577789" y="3613643"/>
              <a:ext cx="947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B0F0"/>
                  </a:solidFill>
                </a:rPr>
                <a:t>MSC05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AC4A04F-D460-F446-85BE-25619C25B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916" t="-2" r="12672" b="67934"/>
            <a:stretch/>
          </p:blipFill>
          <p:spPr>
            <a:xfrm>
              <a:off x="7632153" y="3819235"/>
              <a:ext cx="496356" cy="1097280"/>
            </a:xfrm>
            <a:prstGeom prst="rect">
              <a:avLst/>
            </a:prstGeom>
          </p:spPr>
        </p:pic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375FD9-57DD-D440-93AA-D48494CB5D34}"/>
              </a:ext>
            </a:extLst>
          </p:cNvPr>
          <p:cNvCxnSpPr>
            <a:cxnSpLocks/>
            <a:stCxn id="25" idx="3"/>
            <a:endCxn id="76" idx="1"/>
          </p:cNvCxnSpPr>
          <p:nvPr/>
        </p:nvCxnSpPr>
        <p:spPr>
          <a:xfrm>
            <a:off x="6486583" y="2496272"/>
            <a:ext cx="1726854" cy="435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7BEFDB1-13D5-424D-B7A8-F0662CB88096}"/>
              </a:ext>
            </a:extLst>
          </p:cNvPr>
          <p:cNvCxnSpPr>
            <a:cxnSpLocks/>
            <a:stCxn id="25" idx="3"/>
            <a:endCxn id="249" idx="1"/>
          </p:cNvCxnSpPr>
          <p:nvPr/>
        </p:nvCxnSpPr>
        <p:spPr>
          <a:xfrm flipV="1">
            <a:off x="6486583" y="1428455"/>
            <a:ext cx="1736847" cy="1067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A835BD4-490A-0047-80CC-66591BFFA6A0}"/>
              </a:ext>
            </a:extLst>
          </p:cNvPr>
          <p:cNvSpPr txBox="1"/>
          <p:nvPr/>
        </p:nvSpPr>
        <p:spPr>
          <a:xfrm>
            <a:off x="9193804" y="3600187"/>
            <a:ext cx="704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solidFill>
                  <a:srgbClr val="92D050"/>
                </a:solidFill>
              </a:rPr>
              <a:t>Task B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51952CF-2FEF-F840-878E-8B6F7FBC0A9A}"/>
              </a:ext>
            </a:extLst>
          </p:cNvPr>
          <p:cNvSpPr txBox="1"/>
          <p:nvPr/>
        </p:nvSpPr>
        <p:spPr>
          <a:xfrm>
            <a:off x="9044495" y="4708797"/>
            <a:ext cx="947724" cy="264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MSC04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45E53C4-5F8A-C24B-9F62-379C2657E521}"/>
              </a:ext>
            </a:extLst>
          </p:cNvPr>
          <p:cNvSpPr txBox="1"/>
          <p:nvPr/>
        </p:nvSpPr>
        <p:spPr>
          <a:xfrm>
            <a:off x="9538906" y="4708797"/>
            <a:ext cx="947724" cy="264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MSC05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EFAEDF-239A-B341-BEEE-41C19BC85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0016" y="2322204"/>
            <a:ext cx="1228852" cy="929942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B1C105E9-449D-2F42-8CD4-FDE2CFD5D834}"/>
              </a:ext>
            </a:extLst>
          </p:cNvPr>
          <p:cNvSpPr txBox="1"/>
          <p:nvPr/>
        </p:nvSpPr>
        <p:spPr>
          <a:xfrm>
            <a:off x="9165040" y="2118241"/>
            <a:ext cx="947724" cy="33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solidFill>
                  <a:schemeClr val="accent5">
                    <a:lumMod val="50000"/>
                  </a:schemeClr>
                </a:solidFill>
              </a:rPr>
              <a:t>MSC04</a:t>
            </a:r>
          </a:p>
        </p:txBody>
      </p:sp>
    </p:spTree>
    <p:extLst>
      <p:ext uri="{BB962C8B-B14F-4D97-AF65-F5344CB8AC3E}">
        <p14:creationId xmlns:p14="http://schemas.microsoft.com/office/powerpoint/2010/main" val="658741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6B09C8-230C-424E-8C2C-3298A06FF0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185" r="46666" b="29388"/>
          <a:stretch/>
        </p:blipFill>
        <p:spPr>
          <a:xfrm>
            <a:off x="787323" y="826754"/>
            <a:ext cx="4776826" cy="2853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2DD322-1C8A-9549-93AC-8908D8680E19}"/>
              </a:ext>
            </a:extLst>
          </p:cNvPr>
          <p:cNvSpPr txBox="1"/>
          <p:nvPr/>
        </p:nvSpPr>
        <p:spPr>
          <a:xfrm>
            <a:off x="104445" y="1328983"/>
            <a:ext cx="768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B050"/>
                </a:solidFill>
              </a:rPr>
              <a:t>Task A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0389A4D-2D24-0043-AB44-2CA20B32BBA9}"/>
              </a:ext>
            </a:extLst>
          </p:cNvPr>
          <p:cNvSpPr txBox="1"/>
          <p:nvPr/>
        </p:nvSpPr>
        <p:spPr>
          <a:xfrm>
            <a:off x="177871" y="2494168"/>
            <a:ext cx="768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E379CDF-F975-7D45-B3F0-1824B2064702}"/>
              </a:ext>
            </a:extLst>
          </p:cNvPr>
          <p:cNvSpPr txBox="1"/>
          <p:nvPr/>
        </p:nvSpPr>
        <p:spPr>
          <a:xfrm>
            <a:off x="914273" y="758615"/>
            <a:ext cx="1033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MSC04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D103E-A215-8845-8898-48563DF853EE}"/>
              </a:ext>
            </a:extLst>
          </p:cNvPr>
          <p:cNvSpPr txBox="1"/>
          <p:nvPr/>
        </p:nvSpPr>
        <p:spPr>
          <a:xfrm>
            <a:off x="940822" y="3386220"/>
            <a:ext cx="91440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1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36C1F75F-1974-7B45-9E08-F12606CA3C8B}"/>
              </a:ext>
            </a:extLst>
          </p:cNvPr>
          <p:cNvSpPr txBox="1"/>
          <p:nvPr/>
        </p:nvSpPr>
        <p:spPr>
          <a:xfrm>
            <a:off x="2059131" y="3386220"/>
            <a:ext cx="91440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2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83E42A37-7C6F-6A4E-8A5C-FD7C84AB617C}"/>
              </a:ext>
            </a:extLst>
          </p:cNvPr>
          <p:cNvSpPr txBox="1"/>
          <p:nvPr/>
        </p:nvSpPr>
        <p:spPr>
          <a:xfrm>
            <a:off x="3690254" y="3294752"/>
            <a:ext cx="91440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…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9D4BF5E6-1BFE-DF41-8CCB-807E576619AB}"/>
              </a:ext>
            </a:extLst>
          </p:cNvPr>
          <p:cNvSpPr txBox="1"/>
          <p:nvPr/>
        </p:nvSpPr>
        <p:spPr>
          <a:xfrm>
            <a:off x="4336647" y="3386220"/>
            <a:ext cx="91440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FA3E467-2652-A144-BC24-36FACF05388A}"/>
              </a:ext>
            </a:extLst>
          </p:cNvPr>
          <p:cNvSpPr txBox="1"/>
          <p:nvPr/>
        </p:nvSpPr>
        <p:spPr>
          <a:xfrm>
            <a:off x="3239867" y="3386220"/>
            <a:ext cx="91440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E21F4B-D684-ED40-9E0B-C11B9855CC5B}"/>
              </a:ext>
            </a:extLst>
          </p:cNvPr>
          <p:cNvSpPr txBox="1"/>
          <p:nvPr/>
        </p:nvSpPr>
        <p:spPr>
          <a:xfrm>
            <a:off x="5646455" y="3306224"/>
            <a:ext cx="842392" cy="28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10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4FAEE08-AB25-1F45-9CD7-1A833181C6AA}"/>
              </a:ext>
            </a:extLst>
          </p:cNvPr>
          <p:cNvSpPr txBox="1"/>
          <p:nvPr/>
        </p:nvSpPr>
        <p:spPr>
          <a:xfrm>
            <a:off x="6992152" y="389926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Testing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9B989F7-351E-A54A-A013-00F630CF1D15}"/>
              </a:ext>
            </a:extLst>
          </p:cNvPr>
          <p:cNvSpPr/>
          <p:nvPr/>
        </p:nvSpPr>
        <p:spPr>
          <a:xfrm>
            <a:off x="129121" y="389926"/>
            <a:ext cx="5121926" cy="36030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3E0DB97-3AC1-EA45-810D-D1A8961F322B}"/>
              </a:ext>
            </a:extLst>
          </p:cNvPr>
          <p:cNvSpPr/>
          <p:nvPr/>
        </p:nvSpPr>
        <p:spPr>
          <a:xfrm>
            <a:off x="5334944" y="389927"/>
            <a:ext cx="4515016" cy="36030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D69CD8-FE60-FA44-8207-23BB7E1712D8}"/>
              </a:ext>
            </a:extLst>
          </p:cNvPr>
          <p:cNvSpPr txBox="1"/>
          <p:nvPr/>
        </p:nvSpPr>
        <p:spPr>
          <a:xfrm>
            <a:off x="118253" y="340727"/>
            <a:ext cx="42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39041E2-B5DA-4549-87FB-7F80E0B9EAE8}"/>
              </a:ext>
            </a:extLst>
          </p:cNvPr>
          <p:cNvSpPr txBox="1"/>
          <p:nvPr/>
        </p:nvSpPr>
        <p:spPr>
          <a:xfrm>
            <a:off x="5286901" y="340727"/>
            <a:ext cx="42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A8D757-FD1E-CD41-B4B1-F04AFDE2C247}"/>
              </a:ext>
            </a:extLst>
          </p:cNvPr>
          <p:cNvSpPr txBox="1"/>
          <p:nvPr/>
        </p:nvSpPr>
        <p:spPr>
          <a:xfrm>
            <a:off x="2591110" y="406192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Training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16309A4-4B0A-314C-8900-2B17C76AC1CF}"/>
              </a:ext>
            </a:extLst>
          </p:cNvPr>
          <p:cNvSpPr txBox="1"/>
          <p:nvPr/>
        </p:nvSpPr>
        <p:spPr>
          <a:xfrm>
            <a:off x="7774038" y="1201432"/>
            <a:ext cx="704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solidFill>
                  <a:srgbClr val="00B050"/>
                </a:solidFill>
              </a:rPr>
              <a:t>Task 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B500C2-42B8-6442-9FBB-EDE72D624CCE}"/>
              </a:ext>
            </a:extLst>
          </p:cNvPr>
          <p:cNvSpPr txBox="1"/>
          <p:nvPr/>
        </p:nvSpPr>
        <p:spPr>
          <a:xfrm>
            <a:off x="7774038" y="1922320"/>
            <a:ext cx="704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28769B3-D071-D547-95BA-97138B3E9592}"/>
              </a:ext>
            </a:extLst>
          </p:cNvPr>
          <p:cNvSpPr txBox="1"/>
          <p:nvPr/>
        </p:nvSpPr>
        <p:spPr>
          <a:xfrm>
            <a:off x="9074284" y="799017"/>
            <a:ext cx="947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MSC05</a:t>
            </a:r>
          </a:p>
        </p:txBody>
      </p:sp>
      <p:pic>
        <p:nvPicPr>
          <p:cNvPr id="249" name="Picture 248">
            <a:extLst>
              <a:ext uri="{FF2B5EF4-FFF2-40B4-BE49-F238E27FC236}">
                <a16:creationId xmlns:a16="http://schemas.microsoft.com/office/drawing/2014/main" id="{1F144DD0-402A-E64E-84B3-1AE0AC35C7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16" t="-2" r="12672" b="67934"/>
          <a:stretch/>
        </p:blipFill>
        <p:spPr>
          <a:xfrm>
            <a:off x="9055495" y="1006513"/>
            <a:ext cx="620445" cy="13716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315EC23-DCC7-5E4A-BAAF-FFF65B2D7D6E}"/>
              </a:ext>
            </a:extLst>
          </p:cNvPr>
          <p:cNvGrpSpPr/>
          <p:nvPr/>
        </p:nvGrpSpPr>
        <p:grpSpPr>
          <a:xfrm>
            <a:off x="9912985" y="336906"/>
            <a:ext cx="1819531" cy="3656105"/>
            <a:chOff x="8957490" y="336906"/>
            <a:chExt cx="1819531" cy="3409187"/>
          </a:xfrm>
        </p:grpSpPr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0ABC1253-08DA-414B-8C77-0E024CC1746F}"/>
                </a:ext>
              </a:extLst>
            </p:cNvPr>
            <p:cNvSpPr/>
            <p:nvPr/>
          </p:nvSpPr>
          <p:spPr>
            <a:xfrm>
              <a:off x="8981429" y="389734"/>
              <a:ext cx="1543009" cy="335635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CB686E9F-0879-7341-BE11-52A0B0534504}"/>
                </a:ext>
              </a:extLst>
            </p:cNvPr>
            <p:cNvSpPr txBox="1"/>
            <p:nvPr/>
          </p:nvSpPr>
          <p:spPr>
            <a:xfrm>
              <a:off x="8984030" y="336906"/>
              <a:ext cx="375786" cy="397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C.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58C9D005-9F9E-4A49-A998-3503A976523B}"/>
                </a:ext>
              </a:extLst>
            </p:cNvPr>
            <p:cNvSpPr txBox="1"/>
            <p:nvPr/>
          </p:nvSpPr>
          <p:spPr>
            <a:xfrm>
              <a:off x="9347013" y="355820"/>
              <a:ext cx="853527" cy="3975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Evaluate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39892D92-9BB9-764D-B391-F079CA195588}"/>
                </a:ext>
              </a:extLst>
            </p:cNvPr>
            <p:cNvSpPr txBox="1"/>
            <p:nvPr/>
          </p:nvSpPr>
          <p:spPr>
            <a:xfrm>
              <a:off x="9347013" y="1870459"/>
              <a:ext cx="9477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0070C0"/>
                  </a:solidFill>
                </a:rPr>
                <a:t>MSC04</a:t>
              </a: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2271B404-6DE9-D547-B1CD-0165FE72DC40}"/>
                </a:ext>
              </a:extLst>
            </p:cNvPr>
            <p:cNvSpPr txBox="1"/>
            <p:nvPr/>
          </p:nvSpPr>
          <p:spPr>
            <a:xfrm>
              <a:off x="9829297" y="1870459"/>
              <a:ext cx="9477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00B0F0"/>
                  </a:solidFill>
                </a:rPr>
                <a:t>MSC05</a:t>
              </a:r>
            </a:p>
          </p:txBody>
        </p: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6E22E317-CD49-454B-B3E6-433F5AC8C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55473" y="947013"/>
              <a:ext cx="1261573" cy="954704"/>
            </a:xfrm>
            <a:prstGeom prst="rect">
              <a:avLst/>
            </a:prstGeom>
          </p:spPr>
        </p:pic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DF28DB2C-0325-BC47-8205-7CD49A2B7CD4}"/>
                </a:ext>
              </a:extLst>
            </p:cNvPr>
            <p:cNvSpPr txBox="1"/>
            <p:nvPr/>
          </p:nvSpPr>
          <p:spPr>
            <a:xfrm rot="16200000">
              <a:off x="8622128" y="1269429"/>
              <a:ext cx="9477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Accuracy %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0EC6881E-B123-A447-9D7A-489F6C83756E}"/>
                </a:ext>
              </a:extLst>
            </p:cNvPr>
            <p:cNvSpPr txBox="1"/>
            <p:nvPr/>
          </p:nvSpPr>
          <p:spPr>
            <a:xfrm>
              <a:off x="9512474" y="719060"/>
              <a:ext cx="704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u="sng" dirty="0">
                  <a:solidFill>
                    <a:srgbClr val="00B050"/>
                  </a:solidFill>
                </a:rPr>
                <a:t>Task A</a:t>
              </a: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B7AC1816-1BCD-484B-A65C-34B5B8B42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5302" y="2440435"/>
              <a:ext cx="1266176" cy="958187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1C105E9-449D-2F42-8CD4-FDE2CFD5D834}"/>
                </a:ext>
              </a:extLst>
            </p:cNvPr>
            <p:cNvSpPr txBox="1"/>
            <p:nvPr/>
          </p:nvSpPr>
          <p:spPr>
            <a:xfrm>
              <a:off x="9464399" y="2219416"/>
              <a:ext cx="947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u="sng" dirty="0">
                  <a:solidFill>
                    <a:schemeClr val="accent5">
                      <a:lumMod val="50000"/>
                    </a:schemeClr>
                  </a:solidFill>
                </a:rPr>
                <a:t>MSC04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A59D9292-D534-634D-92BC-6F72C89D7753}"/>
                </a:ext>
              </a:extLst>
            </p:cNvPr>
            <p:cNvSpPr txBox="1"/>
            <p:nvPr/>
          </p:nvSpPr>
          <p:spPr>
            <a:xfrm rot="16200000">
              <a:off x="8621473" y="2689737"/>
              <a:ext cx="9490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Accuracy %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F91D7234-2E69-984F-9CE3-AA09EC8B3288}"/>
                </a:ext>
              </a:extLst>
            </p:cNvPr>
            <p:cNvSpPr txBox="1"/>
            <p:nvPr/>
          </p:nvSpPr>
          <p:spPr>
            <a:xfrm>
              <a:off x="9826786" y="3398621"/>
              <a:ext cx="7609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92D050"/>
                  </a:solidFill>
                </a:rPr>
                <a:t>Task B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01A62F9-3E63-4B4A-829A-F5B4138BE7A8}"/>
                </a:ext>
              </a:extLst>
            </p:cNvPr>
            <p:cNvSpPr txBox="1"/>
            <p:nvPr/>
          </p:nvSpPr>
          <p:spPr>
            <a:xfrm>
              <a:off x="9322184" y="3398621"/>
              <a:ext cx="7049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00B050"/>
                  </a:solidFill>
                </a:rPr>
                <a:t>Task A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732E2C53-3219-A94F-9AB3-219D7F254B4F}"/>
              </a:ext>
            </a:extLst>
          </p:cNvPr>
          <p:cNvSpPr txBox="1"/>
          <p:nvPr/>
        </p:nvSpPr>
        <p:spPr>
          <a:xfrm>
            <a:off x="8312902" y="2399325"/>
            <a:ext cx="947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MSC04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FC3D3B5-B799-7B43-9304-8F36BC101BC4}"/>
              </a:ext>
            </a:extLst>
          </p:cNvPr>
          <p:cNvSpPr txBox="1"/>
          <p:nvPr/>
        </p:nvSpPr>
        <p:spPr>
          <a:xfrm>
            <a:off x="7724037" y="2774736"/>
            <a:ext cx="704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solidFill>
                  <a:srgbClr val="92D050"/>
                </a:solidFill>
              </a:rPr>
              <a:t>Task B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4F9F5F3-F6B2-CB4A-8CC0-71EAF7982ED3}"/>
              </a:ext>
            </a:extLst>
          </p:cNvPr>
          <p:cNvSpPr txBox="1"/>
          <p:nvPr/>
        </p:nvSpPr>
        <p:spPr>
          <a:xfrm>
            <a:off x="7838188" y="3491359"/>
            <a:ext cx="704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2875A7-D890-1948-849C-899B2E908028}"/>
              </a:ext>
            </a:extLst>
          </p:cNvPr>
          <p:cNvGrpSpPr/>
          <p:nvPr/>
        </p:nvGrpSpPr>
        <p:grpSpPr>
          <a:xfrm>
            <a:off x="5379050" y="850428"/>
            <a:ext cx="1298368" cy="2810112"/>
            <a:chOff x="5379050" y="1133892"/>
            <a:chExt cx="1298368" cy="281011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11905A-34D2-7247-A444-DEC9B44C351D}"/>
                </a:ext>
              </a:extLst>
            </p:cNvPr>
            <p:cNvGrpSpPr/>
            <p:nvPr/>
          </p:nvGrpSpPr>
          <p:grpSpPr>
            <a:xfrm>
              <a:off x="5379050" y="1133892"/>
              <a:ext cx="1298368" cy="2798708"/>
              <a:chOff x="5379050" y="757345"/>
              <a:chExt cx="1298368" cy="2798708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33F0A34-5E40-C149-AEE1-C307137AB1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4431" t="-2" r="12089" b="64747"/>
              <a:stretch/>
            </p:blipFill>
            <p:spPr>
              <a:xfrm>
                <a:off x="5379050" y="1011228"/>
                <a:ext cx="1236863" cy="2544825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F25BA5B-6248-8044-A69C-FEE813AF139D}"/>
                  </a:ext>
                </a:extLst>
              </p:cNvPr>
              <p:cNvSpPr/>
              <p:nvPr/>
            </p:nvSpPr>
            <p:spPr>
              <a:xfrm>
                <a:off x="5429698" y="757345"/>
                <a:ext cx="1247720" cy="279870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94634FA-459F-F84B-99DE-9F1D8F252724}"/>
                  </a:ext>
                </a:extLst>
              </p:cNvPr>
              <p:cNvSpPr txBox="1"/>
              <p:nvPr/>
            </p:nvSpPr>
            <p:spPr>
              <a:xfrm>
                <a:off x="5539093" y="767619"/>
                <a:ext cx="1033517" cy="353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Test</a:t>
                </a: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E35459B-B61B-2A47-90F6-3D0965CC31B2}"/>
                </a:ext>
              </a:extLst>
            </p:cNvPr>
            <p:cNvSpPr txBox="1"/>
            <p:nvPr/>
          </p:nvSpPr>
          <p:spPr>
            <a:xfrm>
              <a:off x="5743562" y="3697783"/>
              <a:ext cx="914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Session 10</a:t>
              </a:r>
            </a:p>
          </p:txBody>
        </p:sp>
      </p:grpSp>
      <p:pic>
        <p:nvPicPr>
          <p:cNvPr id="76" name="Picture 75">
            <a:extLst>
              <a:ext uri="{FF2B5EF4-FFF2-40B4-BE49-F238E27FC236}">
                <a16:creationId xmlns:a16="http://schemas.microsoft.com/office/drawing/2014/main" id="{3ACBC9F9-8407-E54B-9FB1-8E5386AFC6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16" t="-2" r="12672" b="67934"/>
          <a:stretch/>
        </p:blipFill>
        <p:spPr>
          <a:xfrm>
            <a:off x="8330541" y="2608643"/>
            <a:ext cx="620445" cy="13716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4526780-CD65-5A40-8F35-FF033C90D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16" t="-2" r="12672" b="67934"/>
          <a:stretch/>
        </p:blipFill>
        <p:spPr>
          <a:xfrm>
            <a:off x="9029545" y="2608643"/>
            <a:ext cx="620445" cy="13716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378F009-A5F3-4841-8DCE-DF4F90F04AC1}"/>
              </a:ext>
            </a:extLst>
          </p:cNvPr>
          <p:cNvSpPr txBox="1"/>
          <p:nvPr/>
        </p:nvSpPr>
        <p:spPr>
          <a:xfrm>
            <a:off x="9055495" y="2399325"/>
            <a:ext cx="947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MSC05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36E4DC-A8A0-D549-AD7D-683D098159C8}"/>
              </a:ext>
            </a:extLst>
          </p:cNvPr>
          <p:cNvSpPr txBox="1"/>
          <p:nvPr/>
        </p:nvSpPr>
        <p:spPr>
          <a:xfrm>
            <a:off x="8338195" y="811893"/>
            <a:ext cx="947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MSC04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C47E05F-D027-9A43-A113-A9554CA66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16" t="-2" r="12672" b="67934"/>
          <a:stretch/>
        </p:blipFill>
        <p:spPr>
          <a:xfrm>
            <a:off x="8355834" y="1021211"/>
            <a:ext cx="620445" cy="13716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1679942-C6FC-BD47-ACB3-19C542DEDD80}"/>
              </a:ext>
            </a:extLst>
          </p:cNvPr>
          <p:cNvSpPr/>
          <p:nvPr/>
        </p:nvSpPr>
        <p:spPr>
          <a:xfrm>
            <a:off x="8335463" y="814111"/>
            <a:ext cx="657007" cy="1628647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71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1679942-C6FC-BD47-ACB3-19C542DEDD80}"/>
              </a:ext>
            </a:extLst>
          </p:cNvPr>
          <p:cNvSpPr/>
          <p:nvPr/>
        </p:nvSpPr>
        <p:spPr>
          <a:xfrm>
            <a:off x="7737934" y="494849"/>
            <a:ext cx="657007" cy="162864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25BA5B-6248-8044-A69C-FEE813AF139D}"/>
              </a:ext>
            </a:extLst>
          </p:cNvPr>
          <p:cNvSpPr/>
          <p:nvPr/>
        </p:nvSpPr>
        <p:spPr>
          <a:xfrm>
            <a:off x="882398" y="1030547"/>
            <a:ext cx="5965351" cy="254482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33F0A34-5E40-C149-AEE1-C307137AB1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4" b="31661" l="75722" r="86495">
                        <a14:foregroundMark x1="81343" y1="8255" x2="81343" y2="8255"/>
                        <a14:foregroundMark x1="76971" y1="1254" x2="76971" y2="1254"/>
                      </a14:backgroundRemoval>
                    </a14:imgEffect>
                  </a14:imgLayer>
                </a14:imgProps>
              </a:ext>
            </a:extLst>
          </a:blip>
          <a:srcRect l="74431" t="-2" r="12089" b="64747"/>
          <a:stretch/>
        </p:blipFill>
        <p:spPr>
          <a:xfrm>
            <a:off x="5504954" y="1074242"/>
            <a:ext cx="1236863" cy="2544825"/>
          </a:xfrm>
          <a:prstGeom prst="rect">
            <a:avLst/>
          </a:prstGeom>
          <a:noFill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E35459B-B61B-2A47-90F6-3D0965CC31B2}"/>
              </a:ext>
            </a:extLst>
          </p:cNvPr>
          <p:cNvSpPr txBox="1"/>
          <p:nvPr/>
        </p:nvSpPr>
        <p:spPr>
          <a:xfrm>
            <a:off x="5842175" y="3337041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Session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B09C8-230C-424E-8C2C-3298A06FF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065" b="66458" l="1405" r="47853">
                        <a14:foregroundMark x1="3435" y1="39812" x2="3435" y2="39812"/>
                        <a14:foregroundMark x1="5621" y1="58516" x2="5621" y2="58516"/>
                        <a14:foregroundMark x1="19126" y1="39603" x2="19126" y2="39603"/>
                        <a14:foregroundMark x1="32943" y1="38349" x2="32943" y2="38349"/>
                        <a14:foregroundMark x1="1405" y1="38454" x2="1405" y2="38454"/>
                        <a14:foregroundMark x1="20375" y1="54754" x2="20375" y2="54754"/>
                        <a14:foregroundMark x1="32475" y1="57994" x2="32475" y2="57994"/>
                        <a14:foregroundMark x1="43794" y1="56217" x2="43794" y2="56217"/>
                        <a14:foregroundMark x1="45667" y1="39185" x2="45667" y2="39185"/>
                      </a14:backgroundRemoval>
                    </a14:imgEffect>
                  </a14:imgLayer>
                </a14:imgProps>
              </a:ext>
            </a:extLst>
          </a:blip>
          <a:srcRect t="30185" r="46666" b="29388"/>
          <a:stretch/>
        </p:blipFill>
        <p:spPr>
          <a:xfrm>
            <a:off x="957654" y="809259"/>
            <a:ext cx="4776826" cy="2853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2DD322-1C8A-9549-93AC-8908D8680E19}"/>
              </a:ext>
            </a:extLst>
          </p:cNvPr>
          <p:cNvSpPr txBox="1"/>
          <p:nvPr/>
        </p:nvSpPr>
        <p:spPr>
          <a:xfrm>
            <a:off x="71041" y="1356166"/>
            <a:ext cx="834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A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0389A4D-2D24-0043-AB44-2CA20B32BBA9}"/>
              </a:ext>
            </a:extLst>
          </p:cNvPr>
          <p:cNvSpPr txBox="1"/>
          <p:nvPr/>
        </p:nvSpPr>
        <p:spPr>
          <a:xfrm>
            <a:off x="71041" y="2476673"/>
            <a:ext cx="834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E379CDF-F975-7D45-B3F0-1824B2064702}"/>
              </a:ext>
            </a:extLst>
          </p:cNvPr>
          <p:cNvSpPr txBox="1"/>
          <p:nvPr/>
        </p:nvSpPr>
        <p:spPr>
          <a:xfrm>
            <a:off x="826056" y="712293"/>
            <a:ext cx="1121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D103E-A215-8845-8898-48563DF853EE}"/>
              </a:ext>
            </a:extLst>
          </p:cNvPr>
          <p:cNvSpPr txBox="1"/>
          <p:nvPr/>
        </p:nvSpPr>
        <p:spPr>
          <a:xfrm>
            <a:off x="1111153" y="3322991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Session 1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36C1F75F-1974-7B45-9E08-F12606CA3C8B}"/>
              </a:ext>
            </a:extLst>
          </p:cNvPr>
          <p:cNvSpPr txBox="1"/>
          <p:nvPr/>
        </p:nvSpPr>
        <p:spPr>
          <a:xfrm>
            <a:off x="2229462" y="3322991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Session 2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83E42A37-7C6F-6A4E-8A5C-FD7C84AB617C}"/>
              </a:ext>
            </a:extLst>
          </p:cNvPr>
          <p:cNvSpPr txBox="1"/>
          <p:nvPr/>
        </p:nvSpPr>
        <p:spPr>
          <a:xfrm>
            <a:off x="3860585" y="3233344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9D4BF5E6-1BFE-DF41-8CCB-807E576619AB}"/>
              </a:ext>
            </a:extLst>
          </p:cNvPr>
          <p:cNvSpPr txBox="1"/>
          <p:nvPr/>
        </p:nvSpPr>
        <p:spPr>
          <a:xfrm>
            <a:off x="4506978" y="3322991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Session 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FA3E467-2652-A144-BC24-36FACF05388A}"/>
              </a:ext>
            </a:extLst>
          </p:cNvPr>
          <p:cNvSpPr txBox="1"/>
          <p:nvPr/>
        </p:nvSpPr>
        <p:spPr>
          <a:xfrm>
            <a:off x="3410198" y="3322991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Session 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4FAEE08-AB25-1F45-9CD7-1A833181C6AA}"/>
              </a:ext>
            </a:extLst>
          </p:cNvPr>
          <p:cNvSpPr txBox="1"/>
          <p:nvPr/>
        </p:nvSpPr>
        <p:spPr>
          <a:xfrm>
            <a:off x="5681793" y="316096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D69CD8-FE60-FA44-8207-23BB7E1712D8}"/>
              </a:ext>
            </a:extLst>
          </p:cNvPr>
          <p:cNvSpPr txBox="1"/>
          <p:nvPr/>
        </p:nvSpPr>
        <p:spPr>
          <a:xfrm>
            <a:off x="288584" y="316096"/>
            <a:ext cx="42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39041E2-B5DA-4549-87FB-7F80E0B9EAE8}"/>
              </a:ext>
            </a:extLst>
          </p:cNvPr>
          <p:cNvSpPr txBox="1"/>
          <p:nvPr/>
        </p:nvSpPr>
        <p:spPr>
          <a:xfrm>
            <a:off x="5457232" y="316096"/>
            <a:ext cx="42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A8D757-FD1E-CD41-B4B1-F04AFDE2C247}"/>
              </a:ext>
            </a:extLst>
          </p:cNvPr>
          <p:cNvSpPr txBox="1"/>
          <p:nvPr/>
        </p:nvSpPr>
        <p:spPr>
          <a:xfrm>
            <a:off x="541736" y="316096"/>
            <a:ext cx="108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16309A4-4B0A-314C-8900-2B17C76AC1CF}"/>
              </a:ext>
            </a:extLst>
          </p:cNvPr>
          <p:cNvSpPr txBox="1"/>
          <p:nvPr/>
        </p:nvSpPr>
        <p:spPr>
          <a:xfrm>
            <a:off x="7103357" y="882170"/>
            <a:ext cx="769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B500C2-42B8-6442-9FBB-EDE72D624CCE}"/>
              </a:ext>
            </a:extLst>
          </p:cNvPr>
          <p:cNvSpPr txBox="1"/>
          <p:nvPr/>
        </p:nvSpPr>
        <p:spPr>
          <a:xfrm>
            <a:off x="7176509" y="1603058"/>
            <a:ext cx="704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28769B3-D071-D547-95BA-97138B3E9592}"/>
              </a:ext>
            </a:extLst>
          </p:cNvPr>
          <p:cNvSpPr txBox="1"/>
          <p:nvPr/>
        </p:nvSpPr>
        <p:spPr>
          <a:xfrm>
            <a:off x="8431035" y="479755"/>
            <a:ext cx="947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MSC05</a:t>
            </a:r>
          </a:p>
        </p:txBody>
      </p:sp>
      <p:pic>
        <p:nvPicPr>
          <p:cNvPr id="249" name="Picture 248">
            <a:extLst>
              <a:ext uri="{FF2B5EF4-FFF2-40B4-BE49-F238E27FC236}">
                <a16:creationId xmlns:a16="http://schemas.microsoft.com/office/drawing/2014/main" id="{1F144DD0-402A-E64E-84B3-1AE0AC35C7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5916" t="-2" r="12672" b="67934"/>
          <a:stretch/>
        </p:blipFill>
        <p:spPr>
          <a:xfrm>
            <a:off x="8457966" y="687251"/>
            <a:ext cx="620445" cy="1371600"/>
          </a:xfrm>
          <a:prstGeom prst="rect">
            <a:avLst/>
          </a:prstGeom>
        </p:spPr>
      </p:pic>
      <p:sp>
        <p:nvSpPr>
          <p:cNvPr id="233" name="Rectangle 232">
            <a:extLst>
              <a:ext uri="{FF2B5EF4-FFF2-40B4-BE49-F238E27FC236}">
                <a16:creationId xmlns:a16="http://schemas.microsoft.com/office/drawing/2014/main" id="{0ABC1253-08DA-414B-8C77-0E024CC1746F}"/>
              </a:ext>
            </a:extLst>
          </p:cNvPr>
          <p:cNvSpPr/>
          <p:nvPr/>
        </p:nvSpPr>
        <p:spPr>
          <a:xfrm>
            <a:off x="9301613" y="344115"/>
            <a:ext cx="1543009" cy="34045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B686E9F-0879-7341-BE11-52A0B0534504}"/>
              </a:ext>
            </a:extLst>
          </p:cNvPr>
          <p:cNvSpPr txBox="1"/>
          <p:nvPr/>
        </p:nvSpPr>
        <p:spPr>
          <a:xfrm>
            <a:off x="9304214" y="316096"/>
            <a:ext cx="436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58C9D005-9F9E-4A49-A998-3503A976523B}"/>
              </a:ext>
            </a:extLst>
          </p:cNvPr>
          <p:cNvSpPr txBox="1"/>
          <p:nvPr/>
        </p:nvSpPr>
        <p:spPr>
          <a:xfrm>
            <a:off x="9667197" y="296649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Compare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39892D92-9BB9-764D-B391-F079CA195588}"/>
              </a:ext>
            </a:extLst>
          </p:cNvPr>
          <p:cNvSpPr txBox="1"/>
          <p:nvPr/>
        </p:nvSpPr>
        <p:spPr>
          <a:xfrm>
            <a:off x="9667197" y="1842570"/>
            <a:ext cx="9477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MSC04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2271B404-6DE9-D547-B1CD-0165FE72DC40}"/>
              </a:ext>
            </a:extLst>
          </p:cNvPr>
          <p:cNvSpPr txBox="1"/>
          <p:nvPr/>
        </p:nvSpPr>
        <p:spPr>
          <a:xfrm>
            <a:off x="10149481" y="1842570"/>
            <a:ext cx="9477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MSC05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6E22E317-CD49-454B-B3E6-433F5AC8C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5657" y="852241"/>
            <a:ext cx="1261573" cy="1023851"/>
          </a:xfrm>
          <a:prstGeom prst="rect">
            <a:avLst/>
          </a:prstGeom>
        </p:spPr>
      </p:pic>
      <p:sp>
        <p:nvSpPr>
          <p:cNvPr id="257" name="TextBox 256">
            <a:extLst>
              <a:ext uri="{FF2B5EF4-FFF2-40B4-BE49-F238E27FC236}">
                <a16:creationId xmlns:a16="http://schemas.microsoft.com/office/drawing/2014/main" id="{DF28DB2C-0325-BC47-8205-7CD49A2B7CD4}"/>
              </a:ext>
            </a:extLst>
          </p:cNvPr>
          <p:cNvSpPr txBox="1"/>
          <p:nvPr/>
        </p:nvSpPr>
        <p:spPr>
          <a:xfrm rot="16200000">
            <a:off x="8907268" y="1014844"/>
            <a:ext cx="10163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0EC6881E-B123-A447-9D7A-489F6C83756E}"/>
              </a:ext>
            </a:extLst>
          </p:cNvPr>
          <p:cNvSpPr txBox="1"/>
          <p:nvPr/>
        </p:nvSpPr>
        <p:spPr>
          <a:xfrm>
            <a:off x="9953831" y="902352"/>
            <a:ext cx="767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A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B7AC1816-1BCD-484B-A65C-34B5B8B425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5486" y="2453828"/>
            <a:ext cx="1266176" cy="1027586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B1C105E9-449D-2F42-8CD4-FDE2CFD5D834}"/>
              </a:ext>
            </a:extLst>
          </p:cNvPr>
          <p:cNvSpPr txBox="1"/>
          <p:nvPr/>
        </p:nvSpPr>
        <p:spPr>
          <a:xfrm>
            <a:off x="9749059" y="2498829"/>
            <a:ext cx="9477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MSC04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A59D9292-D534-634D-92BC-6F72C89D7753}"/>
              </a:ext>
            </a:extLst>
          </p:cNvPr>
          <p:cNvSpPr txBox="1"/>
          <p:nvPr/>
        </p:nvSpPr>
        <p:spPr>
          <a:xfrm rot="16200000">
            <a:off x="8906566" y="2631541"/>
            <a:ext cx="10177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F91D7234-2E69-984F-9CE3-AA09EC8B3288}"/>
              </a:ext>
            </a:extLst>
          </p:cNvPr>
          <p:cNvSpPr txBox="1"/>
          <p:nvPr/>
        </p:nvSpPr>
        <p:spPr>
          <a:xfrm>
            <a:off x="10146970" y="3394326"/>
            <a:ext cx="760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B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01A62F9-3E63-4B4A-829A-F5B4138BE7A8}"/>
              </a:ext>
            </a:extLst>
          </p:cNvPr>
          <p:cNvSpPr txBox="1"/>
          <p:nvPr/>
        </p:nvSpPr>
        <p:spPr>
          <a:xfrm>
            <a:off x="9642368" y="3394326"/>
            <a:ext cx="704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A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32E2C53-3219-A94F-9AB3-219D7F254B4F}"/>
              </a:ext>
            </a:extLst>
          </p:cNvPr>
          <p:cNvSpPr txBox="1"/>
          <p:nvPr/>
        </p:nvSpPr>
        <p:spPr>
          <a:xfrm>
            <a:off x="7715373" y="2080063"/>
            <a:ext cx="947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MSC04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FC3D3B5-B799-7B43-9304-8F36BC101BC4}"/>
              </a:ext>
            </a:extLst>
          </p:cNvPr>
          <p:cNvSpPr txBox="1"/>
          <p:nvPr/>
        </p:nvSpPr>
        <p:spPr>
          <a:xfrm>
            <a:off x="7089932" y="2455474"/>
            <a:ext cx="762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B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4F9F5F3-F6B2-CB4A-8CC0-71EAF7982ED3}"/>
              </a:ext>
            </a:extLst>
          </p:cNvPr>
          <p:cNvSpPr txBox="1"/>
          <p:nvPr/>
        </p:nvSpPr>
        <p:spPr>
          <a:xfrm>
            <a:off x="7157531" y="3172097"/>
            <a:ext cx="704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3ACBC9F9-8407-E54B-9FB1-8E5386AFC6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5916" t="-2" r="12672" b="67934"/>
          <a:stretch/>
        </p:blipFill>
        <p:spPr>
          <a:xfrm>
            <a:off x="7733012" y="2289381"/>
            <a:ext cx="620445" cy="13716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4526780-CD65-5A40-8F35-FF033C90DE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5916" t="-2" r="12672" b="67934"/>
          <a:stretch/>
        </p:blipFill>
        <p:spPr>
          <a:xfrm>
            <a:off x="8432016" y="2289381"/>
            <a:ext cx="620445" cy="13716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378F009-A5F3-4841-8DCE-DF4F90F04AC1}"/>
              </a:ext>
            </a:extLst>
          </p:cNvPr>
          <p:cNvSpPr txBox="1"/>
          <p:nvPr/>
        </p:nvSpPr>
        <p:spPr>
          <a:xfrm>
            <a:off x="8412246" y="2080063"/>
            <a:ext cx="947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36E4DC-A8A0-D549-AD7D-683D098159C8}"/>
              </a:ext>
            </a:extLst>
          </p:cNvPr>
          <p:cNvSpPr txBox="1"/>
          <p:nvPr/>
        </p:nvSpPr>
        <p:spPr>
          <a:xfrm>
            <a:off x="7740666" y="492631"/>
            <a:ext cx="947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MSC04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C47E05F-D027-9A43-A113-A9554CA66BF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72" b="30617" l="76971" r="86183">
                        <a14:foregroundMark x1="81421" y1="1672" x2="81421" y2="1672"/>
                        <a14:foregroundMark x1="81733" y1="26228" x2="81733" y2="26228"/>
                        <a14:foregroundMark x1="80250" y1="30617" x2="80250" y2="30617"/>
                      </a14:backgroundRemoval>
                    </a14:imgEffect>
                  </a14:imgLayer>
                </a14:imgProps>
              </a:ext>
            </a:extLst>
          </a:blip>
          <a:srcRect l="75916" t="-2" r="12672" b="67934"/>
          <a:stretch/>
        </p:blipFill>
        <p:spPr>
          <a:xfrm>
            <a:off x="7758305" y="701949"/>
            <a:ext cx="620445" cy="13716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730EE956-46F0-3C4A-A471-7EB22651E162}"/>
              </a:ext>
            </a:extLst>
          </p:cNvPr>
          <p:cNvSpPr/>
          <p:nvPr/>
        </p:nvSpPr>
        <p:spPr>
          <a:xfrm>
            <a:off x="186317" y="344115"/>
            <a:ext cx="5242324" cy="34045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1E0A06-01CC-8B45-BF22-E0EA8F8F194A}"/>
              </a:ext>
            </a:extLst>
          </p:cNvPr>
          <p:cNvSpPr/>
          <p:nvPr/>
        </p:nvSpPr>
        <p:spPr>
          <a:xfrm>
            <a:off x="5437914" y="344115"/>
            <a:ext cx="3851420" cy="34045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758CB7D5-9114-7345-BC3A-B391BB665EDA}"/>
              </a:ext>
            </a:extLst>
          </p:cNvPr>
          <p:cNvSpPr/>
          <p:nvPr/>
        </p:nvSpPr>
        <p:spPr>
          <a:xfrm>
            <a:off x="6933998" y="479755"/>
            <a:ext cx="348225" cy="3181226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189C4CF-BB43-354C-A8A0-073550B32D15}"/>
              </a:ext>
            </a:extLst>
          </p:cNvPr>
          <p:cNvSpPr txBox="1"/>
          <p:nvPr/>
        </p:nvSpPr>
        <p:spPr>
          <a:xfrm>
            <a:off x="9519036" y="616128"/>
            <a:ext cx="1334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across person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B1216AE-131B-3947-ADC0-F4053E444C23}"/>
              </a:ext>
            </a:extLst>
          </p:cNvPr>
          <p:cNvSpPr txBox="1"/>
          <p:nvPr/>
        </p:nvSpPr>
        <p:spPr>
          <a:xfrm>
            <a:off x="9548850" y="2236010"/>
            <a:ext cx="117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across task</a:t>
            </a:r>
          </a:p>
        </p:txBody>
      </p:sp>
    </p:spTree>
    <p:extLst>
      <p:ext uri="{BB962C8B-B14F-4D97-AF65-F5344CB8AC3E}">
        <p14:creationId xmlns:p14="http://schemas.microsoft.com/office/powerpoint/2010/main" val="3041689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1679942-C6FC-BD47-ACB3-19C542DEDD80}"/>
              </a:ext>
            </a:extLst>
          </p:cNvPr>
          <p:cNvSpPr/>
          <p:nvPr/>
        </p:nvSpPr>
        <p:spPr>
          <a:xfrm>
            <a:off x="7737934" y="494849"/>
            <a:ext cx="657007" cy="162864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25BA5B-6248-8044-A69C-FEE813AF139D}"/>
              </a:ext>
            </a:extLst>
          </p:cNvPr>
          <p:cNvSpPr/>
          <p:nvPr/>
        </p:nvSpPr>
        <p:spPr>
          <a:xfrm>
            <a:off x="882399" y="1030547"/>
            <a:ext cx="5891086" cy="254482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33F0A34-5E40-C149-AEE1-C307137AB1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4" b="31661" l="75722" r="86495">
                        <a14:foregroundMark x1="81343" y1="8255" x2="81343" y2="8255"/>
                        <a14:foregroundMark x1="76971" y1="1254" x2="76971" y2="1254"/>
                      </a14:backgroundRemoval>
                    </a14:imgEffect>
                  </a14:imgLayer>
                </a14:imgProps>
              </a:ext>
            </a:extLst>
          </a:blip>
          <a:srcRect l="74431" t="-2" r="12089" b="64747"/>
          <a:stretch/>
        </p:blipFill>
        <p:spPr>
          <a:xfrm>
            <a:off x="5411435" y="1074242"/>
            <a:ext cx="1236863" cy="2544825"/>
          </a:xfrm>
          <a:prstGeom prst="rect">
            <a:avLst/>
          </a:prstGeom>
          <a:noFill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E35459B-B61B-2A47-90F6-3D0965CC31B2}"/>
              </a:ext>
            </a:extLst>
          </p:cNvPr>
          <p:cNvSpPr txBox="1"/>
          <p:nvPr/>
        </p:nvSpPr>
        <p:spPr>
          <a:xfrm>
            <a:off x="5665528" y="3337041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Session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B09C8-230C-424E-8C2C-3298A06FF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065" b="66458" l="1405" r="47853">
                        <a14:foregroundMark x1="3435" y1="39812" x2="3435" y2="39812"/>
                        <a14:foregroundMark x1="5621" y1="58516" x2="5621" y2="58516"/>
                        <a14:foregroundMark x1="19126" y1="39603" x2="19126" y2="39603"/>
                        <a14:foregroundMark x1="32943" y1="38349" x2="32943" y2="38349"/>
                        <a14:foregroundMark x1="1405" y1="38454" x2="1405" y2="38454"/>
                        <a14:foregroundMark x1="20375" y1="54754" x2="20375" y2="54754"/>
                        <a14:foregroundMark x1="32475" y1="57994" x2="32475" y2="57994"/>
                        <a14:foregroundMark x1="43794" y1="56217" x2="43794" y2="56217"/>
                        <a14:foregroundMark x1="45667" y1="39185" x2="45667" y2="39185"/>
                      </a14:backgroundRemoval>
                    </a14:imgEffect>
                  </a14:imgLayer>
                </a14:imgProps>
              </a:ext>
            </a:extLst>
          </a:blip>
          <a:srcRect t="30185" r="46666" b="29388"/>
          <a:stretch/>
        </p:blipFill>
        <p:spPr>
          <a:xfrm>
            <a:off x="957654" y="809259"/>
            <a:ext cx="4776826" cy="2853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2DD322-1C8A-9549-93AC-8908D8680E19}"/>
              </a:ext>
            </a:extLst>
          </p:cNvPr>
          <p:cNvSpPr txBox="1"/>
          <p:nvPr/>
        </p:nvSpPr>
        <p:spPr>
          <a:xfrm>
            <a:off x="71041" y="1356166"/>
            <a:ext cx="834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A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0389A4D-2D24-0043-AB44-2CA20B32BBA9}"/>
              </a:ext>
            </a:extLst>
          </p:cNvPr>
          <p:cNvSpPr txBox="1"/>
          <p:nvPr/>
        </p:nvSpPr>
        <p:spPr>
          <a:xfrm>
            <a:off x="71041" y="2476673"/>
            <a:ext cx="834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E379CDF-F975-7D45-B3F0-1824B2064702}"/>
              </a:ext>
            </a:extLst>
          </p:cNvPr>
          <p:cNvSpPr txBox="1"/>
          <p:nvPr/>
        </p:nvSpPr>
        <p:spPr>
          <a:xfrm>
            <a:off x="826056" y="712293"/>
            <a:ext cx="1121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D103E-A215-8845-8898-48563DF853EE}"/>
              </a:ext>
            </a:extLst>
          </p:cNvPr>
          <p:cNvSpPr txBox="1"/>
          <p:nvPr/>
        </p:nvSpPr>
        <p:spPr>
          <a:xfrm>
            <a:off x="1111153" y="3322991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Session 1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36C1F75F-1974-7B45-9E08-F12606CA3C8B}"/>
              </a:ext>
            </a:extLst>
          </p:cNvPr>
          <p:cNvSpPr txBox="1"/>
          <p:nvPr/>
        </p:nvSpPr>
        <p:spPr>
          <a:xfrm>
            <a:off x="2229462" y="3322991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Session 2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83E42A37-7C6F-6A4E-8A5C-FD7C84AB617C}"/>
              </a:ext>
            </a:extLst>
          </p:cNvPr>
          <p:cNvSpPr txBox="1"/>
          <p:nvPr/>
        </p:nvSpPr>
        <p:spPr>
          <a:xfrm>
            <a:off x="3860585" y="3233344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9D4BF5E6-1BFE-DF41-8CCB-807E576619AB}"/>
              </a:ext>
            </a:extLst>
          </p:cNvPr>
          <p:cNvSpPr txBox="1"/>
          <p:nvPr/>
        </p:nvSpPr>
        <p:spPr>
          <a:xfrm>
            <a:off x="4506978" y="3322991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Session 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FA3E467-2652-A144-BC24-36FACF05388A}"/>
              </a:ext>
            </a:extLst>
          </p:cNvPr>
          <p:cNvSpPr txBox="1"/>
          <p:nvPr/>
        </p:nvSpPr>
        <p:spPr>
          <a:xfrm>
            <a:off x="3410198" y="3322991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Session 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4FAEE08-AB25-1F45-9CD7-1A833181C6AA}"/>
              </a:ext>
            </a:extLst>
          </p:cNvPr>
          <p:cNvSpPr txBox="1"/>
          <p:nvPr/>
        </p:nvSpPr>
        <p:spPr>
          <a:xfrm>
            <a:off x="5681793" y="316096"/>
            <a:ext cx="98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D69CD8-FE60-FA44-8207-23BB7E1712D8}"/>
              </a:ext>
            </a:extLst>
          </p:cNvPr>
          <p:cNvSpPr txBox="1"/>
          <p:nvPr/>
        </p:nvSpPr>
        <p:spPr>
          <a:xfrm>
            <a:off x="288584" y="316096"/>
            <a:ext cx="42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39041E2-B5DA-4549-87FB-7F80E0B9EAE8}"/>
              </a:ext>
            </a:extLst>
          </p:cNvPr>
          <p:cNvSpPr txBox="1"/>
          <p:nvPr/>
        </p:nvSpPr>
        <p:spPr>
          <a:xfrm>
            <a:off x="5457232" y="316096"/>
            <a:ext cx="42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A8D757-FD1E-CD41-B4B1-F04AFDE2C247}"/>
              </a:ext>
            </a:extLst>
          </p:cNvPr>
          <p:cNvSpPr txBox="1"/>
          <p:nvPr/>
        </p:nvSpPr>
        <p:spPr>
          <a:xfrm>
            <a:off x="541736" y="316096"/>
            <a:ext cx="108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16309A4-4B0A-314C-8900-2B17C76AC1CF}"/>
              </a:ext>
            </a:extLst>
          </p:cNvPr>
          <p:cNvSpPr txBox="1"/>
          <p:nvPr/>
        </p:nvSpPr>
        <p:spPr>
          <a:xfrm>
            <a:off x="7103357" y="882170"/>
            <a:ext cx="769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B500C2-42B8-6442-9FBB-EDE72D624CCE}"/>
              </a:ext>
            </a:extLst>
          </p:cNvPr>
          <p:cNvSpPr txBox="1"/>
          <p:nvPr/>
        </p:nvSpPr>
        <p:spPr>
          <a:xfrm>
            <a:off x="7176509" y="1603058"/>
            <a:ext cx="704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28769B3-D071-D547-95BA-97138B3E9592}"/>
              </a:ext>
            </a:extLst>
          </p:cNvPr>
          <p:cNvSpPr txBox="1"/>
          <p:nvPr/>
        </p:nvSpPr>
        <p:spPr>
          <a:xfrm>
            <a:off x="8431035" y="479755"/>
            <a:ext cx="947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MSC05</a:t>
            </a:r>
          </a:p>
        </p:txBody>
      </p:sp>
      <p:pic>
        <p:nvPicPr>
          <p:cNvPr id="249" name="Picture 248">
            <a:extLst>
              <a:ext uri="{FF2B5EF4-FFF2-40B4-BE49-F238E27FC236}">
                <a16:creationId xmlns:a16="http://schemas.microsoft.com/office/drawing/2014/main" id="{1F144DD0-402A-E64E-84B3-1AE0AC35C7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5916" t="-2" r="12672" b="67934"/>
          <a:stretch/>
        </p:blipFill>
        <p:spPr>
          <a:xfrm>
            <a:off x="8457966" y="687251"/>
            <a:ext cx="620445" cy="1371600"/>
          </a:xfrm>
          <a:prstGeom prst="rect">
            <a:avLst/>
          </a:prstGeom>
        </p:spPr>
      </p:pic>
      <p:sp>
        <p:nvSpPr>
          <p:cNvPr id="255" name="TextBox 254">
            <a:extLst>
              <a:ext uri="{FF2B5EF4-FFF2-40B4-BE49-F238E27FC236}">
                <a16:creationId xmlns:a16="http://schemas.microsoft.com/office/drawing/2014/main" id="{39892D92-9BB9-764D-B391-F079CA195588}"/>
              </a:ext>
            </a:extLst>
          </p:cNvPr>
          <p:cNvSpPr txBox="1"/>
          <p:nvPr/>
        </p:nvSpPr>
        <p:spPr>
          <a:xfrm>
            <a:off x="9667197" y="1769833"/>
            <a:ext cx="9477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MSC04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2271B404-6DE9-D547-B1CD-0165FE72DC40}"/>
              </a:ext>
            </a:extLst>
          </p:cNvPr>
          <p:cNvSpPr txBox="1"/>
          <p:nvPr/>
        </p:nvSpPr>
        <p:spPr>
          <a:xfrm>
            <a:off x="10149481" y="1769833"/>
            <a:ext cx="9477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MSC05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6E22E317-CD49-454B-B3E6-433F5AC8C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5657" y="779504"/>
            <a:ext cx="1261573" cy="1023851"/>
          </a:xfrm>
          <a:prstGeom prst="rect">
            <a:avLst/>
          </a:prstGeom>
        </p:spPr>
      </p:pic>
      <p:sp>
        <p:nvSpPr>
          <p:cNvPr id="257" name="TextBox 256">
            <a:extLst>
              <a:ext uri="{FF2B5EF4-FFF2-40B4-BE49-F238E27FC236}">
                <a16:creationId xmlns:a16="http://schemas.microsoft.com/office/drawing/2014/main" id="{DF28DB2C-0325-BC47-8205-7CD49A2B7CD4}"/>
              </a:ext>
            </a:extLst>
          </p:cNvPr>
          <p:cNvSpPr txBox="1"/>
          <p:nvPr/>
        </p:nvSpPr>
        <p:spPr>
          <a:xfrm rot="16200000">
            <a:off x="8907268" y="942107"/>
            <a:ext cx="10163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0EC6881E-B123-A447-9D7A-489F6C83756E}"/>
              </a:ext>
            </a:extLst>
          </p:cNvPr>
          <p:cNvSpPr txBox="1"/>
          <p:nvPr/>
        </p:nvSpPr>
        <p:spPr>
          <a:xfrm>
            <a:off x="9985004" y="808833"/>
            <a:ext cx="767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A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B7AC1816-1BCD-484B-A65C-34B5B8B425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5486" y="2422655"/>
            <a:ext cx="1266176" cy="1027586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B1C105E9-449D-2F42-8CD4-FDE2CFD5D834}"/>
              </a:ext>
            </a:extLst>
          </p:cNvPr>
          <p:cNvSpPr txBox="1"/>
          <p:nvPr/>
        </p:nvSpPr>
        <p:spPr>
          <a:xfrm>
            <a:off x="9811405" y="2467656"/>
            <a:ext cx="9477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MSC04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A59D9292-D534-634D-92BC-6F72C89D7753}"/>
              </a:ext>
            </a:extLst>
          </p:cNvPr>
          <p:cNvSpPr txBox="1"/>
          <p:nvPr/>
        </p:nvSpPr>
        <p:spPr>
          <a:xfrm rot="16200000">
            <a:off x="8906566" y="2600368"/>
            <a:ext cx="10177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F91D7234-2E69-984F-9CE3-AA09EC8B3288}"/>
              </a:ext>
            </a:extLst>
          </p:cNvPr>
          <p:cNvSpPr txBox="1"/>
          <p:nvPr/>
        </p:nvSpPr>
        <p:spPr>
          <a:xfrm>
            <a:off x="10146970" y="3363153"/>
            <a:ext cx="760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B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01A62F9-3E63-4B4A-829A-F5B4138BE7A8}"/>
              </a:ext>
            </a:extLst>
          </p:cNvPr>
          <p:cNvSpPr txBox="1"/>
          <p:nvPr/>
        </p:nvSpPr>
        <p:spPr>
          <a:xfrm>
            <a:off x="9642368" y="3363153"/>
            <a:ext cx="704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A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32E2C53-3219-A94F-9AB3-219D7F254B4F}"/>
              </a:ext>
            </a:extLst>
          </p:cNvPr>
          <p:cNvSpPr txBox="1"/>
          <p:nvPr/>
        </p:nvSpPr>
        <p:spPr>
          <a:xfrm>
            <a:off x="7715373" y="2080063"/>
            <a:ext cx="947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MSC04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FC3D3B5-B799-7B43-9304-8F36BC101BC4}"/>
              </a:ext>
            </a:extLst>
          </p:cNvPr>
          <p:cNvSpPr txBox="1"/>
          <p:nvPr/>
        </p:nvSpPr>
        <p:spPr>
          <a:xfrm>
            <a:off x="7089932" y="2455474"/>
            <a:ext cx="762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B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4F9F5F3-F6B2-CB4A-8CC0-71EAF7982ED3}"/>
              </a:ext>
            </a:extLst>
          </p:cNvPr>
          <p:cNvSpPr txBox="1"/>
          <p:nvPr/>
        </p:nvSpPr>
        <p:spPr>
          <a:xfrm>
            <a:off x="7157531" y="3172097"/>
            <a:ext cx="704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3ACBC9F9-8407-E54B-9FB1-8E5386AFC6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5916" t="-2" r="12672" b="67934"/>
          <a:stretch/>
        </p:blipFill>
        <p:spPr>
          <a:xfrm>
            <a:off x="7733012" y="2289381"/>
            <a:ext cx="620445" cy="13716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4526780-CD65-5A40-8F35-FF033C90DE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5916" t="-2" r="12672" b="67934"/>
          <a:stretch/>
        </p:blipFill>
        <p:spPr>
          <a:xfrm>
            <a:off x="8432016" y="2289381"/>
            <a:ext cx="620445" cy="13716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378F009-A5F3-4841-8DCE-DF4F90F04AC1}"/>
              </a:ext>
            </a:extLst>
          </p:cNvPr>
          <p:cNvSpPr txBox="1"/>
          <p:nvPr/>
        </p:nvSpPr>
        <p:spPr>
          <a:xfrm>
            <a:off x="8412246" y="2080063"/>
            <a:ext cx="947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MSC05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36E4DC-A8A0-D549-AD7D-683D098159C8}"/>
              </a:ext>
            </a:extLst>
          </p:cNvPr>
          <p:cNvSpPr txBox="1"/>
          <p:nvPr/>
        </p:nvSpPr>
        <p:spPr>
          <a:xfrm>
            <a:off x="7740666" y="492631"/>
            <a:ext cx="947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MSC04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C47E05F-D027-9A43-A113-A9554CA66BF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72" b="30617" l="76971" r="86183">
                        <a14:foregroundMark x1="81421" y1="1672" x2="81421" y2="1672"/>
                        <a14:foregroundMark x1="81733" y1="26228" x2="81733" y2="26228"/>
                        <a14:foregroundMark x1="80250" y1="30617" x2="80250" y2="30617"/>
                      </a14:backgroundRemoval>
                    </a14:imgEffect>
                  </a14:imgLayer>
                </a14:imgProps>
              </a:ext>
            </a:extLst>
          </a:blip>
          <a:srcRect l="75916" t="-2" r="12672" b="67934"/>
          <a:stretch/>
        </p:blipFill>
        <p:spPr>
          <a:xfrm>
            <a:off x="7758305" y="701949"/>
            <a:ext cx="620445" cy="13716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730EE956-46F0-3C4A-A471-7EB22651E162}"/>
              </a:ext>
            </a:extLst>
          </p:cNvPr>
          <p:cNvSpPr/>
          <p:nvPr/>
        </p:nvSpPr>
        <p:spPr>
          <a:xfrm>
            <a:off x="186317" y="344115"/>
            <a:ext cx="5242324" cy="34045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21E0A06-01CC-8B45-BF22-E0EA8F8F194A}"/>
              </a:ext>
            </a:extLst>
          </p:cNvPr>
          <p:cNvSpPr/>
          <p:nvPr/>
        </p:nvSpPr>
        <p:spPr>
          <a:xfrm>
            <a:off x="5437914" y="344115"/>
            <a:ext cx="5796432" cy="34045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758CB7D5-9114-7345-BC3A-B391BB665EDA}"/>
              </a:ext>
            </a:extLst>
          </p:cNvPr>
          <p:cNvSpPr/>
          <p:nvPr/>
        </p:nvSpPr>
        <p:spPr>
          <a:xfrm>
            <a:off x="6933999" y="479755"/>
            <a:ext cx="248338" cy="3181226"/>
          </a:xfrm>
          <a:prstGeom prst="leftBrace">
            <a:avLst>
              <a:gd name="adj1" fmla="val 8333"/>
              <a:gd name="adj2" fmla="val 5032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189C4CF-BB43-354C-A8A0-073550B32D15}"/>
              </a:ext>
            </a:extLst>
          </p:cNvPr>
          <p:cNvSpPr txBox="1"/>
          <p:nvPr/>
        </p:nvSpPr>
        <p:spPr>
          <a:xfrm>
            <a:off x="9519036" y="543391"/>
            <a:ext cx="1334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across person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B1216AE-131B-3947-ADC0-F4053E444C23}"/>
              </a:ext>
            </a:extLst>
          </p:cNvPr>
          <p:cNvSpPr txBox="1"/>
          <p:nvPr/>
        </p:nvSpPr>
        <p:spPr>
          <a:xfrm>
            <a:off x="9548850" y="2204837"/>
            <a:ext cx="117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across task</a:t>
            </a:r>
          </a:p>
        </p:txBody>
      </p:sp>
    </p:spTree>
    <p:extLst>
      <p:ext uri="{BB962C8B-B14F-4D97-AF65-F5344CB8AC3E}">
        <p14:creationId xmlns:p14="http://schemas.microsoft.com/office/powerpoint/2010/main" val="2417172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199</Words>
  <Application>Microsoft Macintosh PowerPoint</Application>
  <PresentationFormat>Widescreen</PresentationFormat>
  <Paragraphs>135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Caterina Gratton</cp:lastModifiedBy>
  <cp:revision>13</cp:revision>
  <dcterms:created xsi:type="dcterms:W3CDTF">2021-02-19T21:42:15Z</dcterms:created>
  <dcterms:modified xsi:type="dcterms:W3CDTF">2021-02-19T23:07:45Z</dcterms:modified>
</cp:coreProperties>
</file>